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35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8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70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69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8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6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2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5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3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91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27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F369-487C-47C6-BE81-7B37478C9B8E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600F-3E16-49C6-8ADE-0BA8D0CF0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78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2" y="0"/>
            <a:ext cx="32415712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70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Samsung</cp:lastModifiedBy>
  <cp:revision>1</cp:revision>
  <dcterms:created xsi:type="dcterms:W3CDTF">2023-07-03T20:57:03Z</dcterms:created>
  <dcterms:modified xsi:type="dcterms:W3CDTF">2023-07-03T20:58:06Z</dcterms:modified>
</cp:coreProperties>
</file>